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2"/>
  </p:notesMasterIdLst>
  <p:sldIdLst>
    <p:sldId id="2147481304" r:id="rId2"/>
    <p:sldId id="2147481332" r:id="rId3"/>
    <p:sldId id="2147481322" r:id="rId4"/>
    <p:sldId id="2147481333" r:id="rId5"/>
    <p:sldId id="2147481200" r:id="rId6"/>
    <p:sldId id="2147481335" r:id="rId7"/>
    <p:sldId id="2147481336" r:id="rId8"/>
    <p:sldId id="2147481337" r:id="rId9"/>
    <p:sldId id="2147481375" r:id="rId10"/>
    <p:sldId id="2147481373" r:id="rId11"/>
    <p:sldId id="2147481374" r:id="rId12"/>
    <p:sldId id="2147481345" r:id="rId13"/>
    <p:sldId id="2147481357" r:id="rId14"/>
    <p:sldId id="2147481379" r:id="rId15"/>
    <p:sldId id="2147470923" r:id="rId16"/>
    <p:sldId id="2147481355" r:id="rId17"/>
    <p:sldId id="2147481366" r:id="rId18"/>
    <p:sldId id="2147481367" r:id="rId19"/>
    <p:sldId id="2147481364" r:id="rId20"/>
    <p:sldId id="2147481365" r:id="rId21"/>
    <p:sldId id="2147481356" r:id="rId22"/>
    <p:sldId id="2147481358" r:id="rId23"/>
    <p:sldId id="2147470913" r:id="rId24"/>
    <p:sldId id="2147481376" r:id="rId25"/>
    <p:sldId id="2147481360" r:id="rId26"/>
    <p:sldId id="2147481346" r:id="rId27"/>
    <p:sldId id="2147470918" r:id="rId28"/>
    <p:sldId id="2147481363" r:id="rId29"/>
    <p:sldId id="2147481351" r:id="rId30"/>
    <p:sldId id="2147481378" r:id="rId31"/>
    <p:sldId id="2147481359" r:id="rId32"/>
    <p:sldId id="2147481368" r:id="rId33"/>
    <p:sldId id="2147470897" r:id="rId34"/>
    <p:sldId id="2147481369" r:id="rId35"/>
    <p:sldId id="2147481353" r:id="rId36"/>
    <p:sldId id="2147481361" r:id="rId37"/>
    <p:sldId id="2147470917" r:id="rId38"/>
    <p:sldId id="2147470922" r:id="rId39"/>
    <p:sldId id="2147481343" r:id="rId40"/>
    <p:sldId id="2147481352" r:id="rId41"/>
    <p:sldId id="2147481362" r:id="rId42"/>
    <p:sldId id="2147481370" r:id="rId43"/>
    <p:sldId id="2147470909" r:id="rId44"/>
    <p:sldId id="2147481371" r:id="rId45"/>
    <p:sldId id="475" r:id="rId46"/>
    <p:sldId id="2147481377" r:id="rId47"/>
    <p:sldId id="2147481320" r:id="rId48"/>
    <p:sldId id="2147481321" r:id="rId49"/>
    <p:sldId id="2147481380" r:id="rId50"/>
    <p:sldId id="214748125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58"/>
            <p14:sldId id="2147470913"/>
            <p14:sldId id="2147481376"/>
            <p14:sldId id="2147481360"/>
            <p14:sldId id="2147481346"/>
            <p14:sldId id="2147470918"/>
            <p14:sldId id="2147481363"/>
            <p14:sldId id="2147481351"/>
            <p14:sldId id="2147481378"/>
            <p14:sldId id="2147481359"/>
            <p14:sldId id="2147481368"/>
            <p14:sldId id="2147470897"/>
            <p14:sldId id="2147481369"/>
            <p14:sldId id="2147481353"/>
            <p14:sldId id="2147481361"/>
            <p14:sldId id="2147470917"/>
            <p14:sldId id="2147470922"/>
            <p14:sldId id="2147481343"/>
            <p14:sldId id="2147481352"/>
            <p14:sldId id="2147481362"/>
            <p14:sldId id="2147481370"/>
            <p14:sldId id="2147470909"/>
            <p14:sldId id="2147481371"/>
            <p14:sldId id="475"/>
            <p14:sldId id="2147481377"/>
            <p14:sldId id="2147481320"/>
            <p14:sldId id="2147481321"/>
            <p14:sldId id="2147481380"/>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44" autoAdjust="0"/>
  </p:normalViewPr>
  <p:slideViewPr>
    <p:cSldViewPr snapToGrid="0">
      <p:cViewPr varScale="1">
        <p:scale>
          <a:sx n="100" d="100"/>
          <a:sy n="100" d="100"/>
        </p:scale>
        <p:origin x="16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p:txBody>
      </p:sp>
      <p:sp>
        <p:nvSpPr>
          <p:cNvPr id="4" name="Slide Number Placeholder 3"/>
          <p:cNvSpPr>
            <a:spLocks noGrp="1"/>
          </p:cNvSpPr>
          <p:nvPr>
            <p:ph type="sldNum" sz="quarter" idx="5"/>
          </p:nvPr>
        </p:nvSpPr>
        <p:spPr/>
        <p:txBody>
          <a:bodyPr/>
          <a:lstStyle/>
          <a:p>
            <a:fld id="{7F8305DC-CC3D-479A-8171-D767E3089694}" type="slidenum">
              <a:rPr lang="en-US" smtClean="0"/>
              <a:t>14</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First is observability,  OpenTelemetry is an open-source project that is sort of the de facto way of getting deep metrics stack traces and insights into your application. And with ASP.NET Core they're deeply integrated into the built in logging service and metrics and tracing services that are provided. It was just a few lines of code, and not only will the service defaults automatically configure this but they'll also enable you to set up exporters so you can see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21</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24</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29</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32</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33</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34</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35</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err="1">
                <a:ea typeface="Calibri"/>
                <a:cs typeface="Calibri"/>
              </a:rPr>
              <a:t>Postges</a:t>
            </a:r>
            <a:r>
              <a:rPr lang="en-US">
                <a:ea typeface="Calibri"/>
                <a:cs typeface="Calibri"/>
              </a:rPr>
              <a:t> database but I'm also adding a </a:t>
            </a:r>
            <a:r>
              <a:rPr lang="en-US" err="1">
                <a:ea typeface="Calibri"/>
                <a:cs typeface="Calibri"/>
              </a:rPr>
              <a:t>Postges</a:t>
            </a:r>
            <a:r>
              <a:rPr lang="en-US">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a:ea typeface="Calibri"/>
              <a:cs typeface="Calibri"/>
            </a:endParaRPr>
          </a:p>
          <a:p>
            <a:r>
              <a:rPr lang="en-US">
                <a:ea typeface="Calibri"/>
                <a:cs typeface="Calibri"/>
              </a:rPr>
              <a:t>Now when I run my application .NET Aspire will automatically pull down the container images or any other dependencies required and automatically start them inside of docker or </a:t>
            </a:r>
            <a:r>
              <a:rPr lang="en-US" err="1">
                <a:ea typeface="Calibri"/>
                <a:cs typeface="Calibri"/>
              </a:rPr>
              <a:t>podman</a:t>
            </a:r>
            <a:r>
              <a:rPr lang="en-US">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40</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a:p>
          <a:p>
            <a:pPr marL="0" marR="0">
              <a:spcBef>
                <a:spcPts val="0"/>
              </a:spcBef>
              <a:spcAft>
                <a:spcPts val="0"/>
              </a:spcAft>
            </a:pPr>
            <a:r>
              <a:rPr lang="en-US"/>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43</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45</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46</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another thing I want to talk about really quick before we wrap this up is that I mentioned you can integrate other types of applications in to .NET applications.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47</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48</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6/14/2024 11:38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50</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6/14/2024 11:38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9</a:t>
            </a:fld>
            <a:endParaRPr lang="en-US"/>
          </a:p>
        </p:txBody>
      </p:sp>
    </p:spTree>
    <p:extLst>
      <p:ext uri="{BB962C8B-B14F-4D97-AF65-F5344CB8AC3E}">
        <p14:creationId xmlns:p14="http://schemas.microsoft.com/office/powerpoint/2010/main" val="326054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26" Type="http://schemas.openxmlformats.org/officeDocument/2006/relationships/image" Target="../media/image74.svg"/><Relationship Id="rId3" Type="http://schemas.openxmlformats.org/officeDocument/2006/relationships/image" Target="../media/image5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9.png"/><Relationship Id="rId24" Type="http://schemas.openxmlformats.org/officeDocument/2006/relationships/image" Target="../media/image72.svg"/><Relationship Id="rId5" Type="http://schemas.openxmlformats.org/officeDocument/2006/relationships/image" Target="../media/image54.sv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sv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2.xml"/><Relationship Id="rId16" Type="http://schemas.openxmlformats.org/officeDocument/2006/relationships/image" Target="../media/image88.sv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sv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Tree>
    <p:extLst>
      <p:ext uri="{BB962C8B-B14F-4D97-AF65-F5344CB8AC3E}">
        <p14:creationId xmlns:p14="http://schemas.microsoft.com/office/powerpoint/2010/main" val="18440545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t>Build anything with a unified platform</a:t>
            </a: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There are still connection strings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a:t>.NET 8 Includes</a:t>
            </a:r>
            <a:endParaRPr lang="en-US"/>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840889"/>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3599" y="276525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Get Started Today</a:t>
            </a:r>
          </a:p>
        </p:txBody>
      </p:sp>
      <p:sp>
        <p:nvSpPr>
          <p:cNvPr id="9" name="TextBox 8">
            <a:extLst>
              <a:ext uri="{FF2B5EF4-FFF2-40B4-BE49-F238E27FC236}">
                <a16:creationId xmlns:a16="http://schemas.microsoft.com/office/drawing/2014/main" id="{E5E9AAD3-85A0-5265-DD45-C673331DDB45}"/>
              </a:ext>
            </a:extLst>
          </p:cNvPr>
          <p:cNvSpPr txBox="1"/>
          <p:nvPr/>
        </p:nvSpPr>
        <p:spPr>
          <a:xfrm>
            <a:off x="6564429" y="276525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Engage with team on GitHub</a:t>
            </a:r>
          </a:p>
        </p:txBody>
      </p:sp>
      <p:sp>
        <p:nvSpPr>
          <p:cNvPr id="3" name="TextBox 2">
            <a:extLst>
              <a:ext uri="{FF2B5EF4-FFF2-40B4-BE49-F238E27FC236}">
                <a16:creationId xmlns:a16="http://schemas.microsoft.com/office/drawing/2014/main" id="{CADD0792-E2E9-711C-B1B3-BD911B33F6FA}"/>
              </a:ext>
            </a:extLst>
          </p:cNvPr>
          <p:cNvSpPr txBox="1"/>
          <p:nvPr/>
        </p:nvSpPr>
        <p:spPr>
          <a:xfrm>
            <a:off x="1533438" y="3562900"/>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7081409" y="356290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4.79167E-6 0.04607 L 4.79167E-6 -3.7037E-7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79167E-6 0.04607 L 4.79167E-6 -1.11111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33333E-6 0.04607 L -3.33333E-6 -3.7037E-7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33333E-6 0.04607 L -3.33333E-6 -1.11111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 for? </a:t>
            </a:r>
            <a:r>
              <a:rPr lang="en-US" sz="2000"/>
              <a:t>Should I use it?</a:t>
            </a:r>
            <a:endPar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5784</Words>
  <Application>Microsoft Office PowerPoint</Application>
  <PresentationFormat>Widescreen</PresentationFormat>
  <Paragraphs>501</Paragraphs>
  <Slides>50</Slides>
  <Notes>50</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Build anything with a unified platform</vt:lpstr>
      <vt:lpstr>PowerPoint Presentation</vt:lpstr>
      <vt:lpstr>.NET 8 Includes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Integrating the Developer Dashboard</vt:lpstr>
      <vt:lpstr>PowerPoint Presentation</vt:lpstr>
      <vt:lpstr>Before</vt:lpstr>
      <vt:lpstr>PowerPoint Presentation</vt:lpstr>
      <vt:lpstr>After</vt:lpstr>
      <vt:lpstr>DEMO</vt:lpstr>
      <vt:lpstr>Visual Studio Tooling for .NET Aspire</vt:lpstr>
      <vt:lpstr>PowerPoint Presentation</vt:lpstr>
      <vt:lpstr>Before</vt:lpstr>
      <vt:lpstr>PowerPoint Presentation</vt:lpstr>
      <vt:lpstr>There are still connection strings 😀</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2024-06-14T18:40:15Z</dcterms:modified>
</cp:coreProperties>
</file>